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4"/>
    <p:sldMasterId id="2147483663" r:id="rId5"/>
  </p:sldMasterIdLst>
  <p:notesMasterIdLst>
    <p:notesMasterId r:id="rId13"/>
  </p:notesMasterIdLst>
  <p:handoutMasterIdLst>
    <p:handoutMasterId r:id="rId14"/>
  </p:handoutMasterIdLst>
  <p:sldIdLst>
    <p:sldId id="256" r:id="rId6"/>
    <p:sldId id="261" r:id="rId7"/>
    <p:sldId id="275" r:id="rId8"/>
    <p:sldId id="278" r:id="rId9"/>
    <p:sldId id="272" r:id="rId10"/>
    <p:sldId id="266" r:id="rId11"/>
    <p:sldId id="276" r:id="rId12"/>
  </p:sldIdLst>
  <p:sldSz cx="12192000" cy="6858000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48AFA9-C2B1-4CB2-9E95-1DB8B1140543}" v="1" dt="2021-09-28T09:06:35.3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Noordeloos" userId="7c446670-7459-44eb-8c93-60d80c060528" providerId="ADAL" clId="{EA69495B-EF44-4425-B99D-D04C5735C2D7}"/>
    <pc:docChg chg="undo custSel addSld delSld modSld">
      <pc:chgData name="Thomas Noordeloos" userId="7c446670-7459-44eb-8c93-60d80c060528" providerId="ADAL" clId="{EA69495B-EF44-4425-B99D-D04C5735C2D7}" dt="2020-09-21T11:00:57.326" v="367" actId="20577"/>
      <pc:docMkLst>
        <pc:docMk/>
      </pc:docMkLst>
      <pc:sldChg chg="del">
        <pc:chgData name="Thomas Noordeloos" userId="7c446670-7459-44eb-8c93-60d80c060528" providerId="ADAL" clId="{EA69495B-EF44-4425-B99D-D04C5735C2D7}" dt="2020-09-21T10:31:09.796" v="11" actId="47"/>
        <pc:sldMkLst>
          <pc:docMk/>
          <pc:sldMk cId="3788715575" sldId="256"/>
        </pc:sldMkLst>
      </pc:sldChg>
      <pc:sldChg chg="del">
        <pc:chgData name="Thomas Noordeloos" userId="7c446670-7459-44eb-8c93-60d80c060528" providerId="ADAL" clId="{EA69495B-EF44-4425-B99D-D04C5735C2D7}" dt="2020-09-21T10:29:41.081" v="0" actId="47"/>
        <pc:sldMkLst>
          <pc:docMk/>
          <pc:sldMk cId="52498236" sldId="268"/>
        </pc:sldMkLst>
      </pc:sldChg>
      <pc:sldChg chg="del">
        <pc:chgData name="Thomas Noordeloos" userId="7c446670-7459-44eb-8c93-60d80c060528" providerId="ADAL" clId="{EA69495B-EF44-4425-B99D-D04C5735C2D7}" dt="2020-09-21T10:29:41.081" v="0" actId="47"/>
        <pc:sldMkLst>
          <pc:docMk/>
          <pc:sldMk cId="4036213914" sldId="269"/>
        </pc:sldMkLst>
      </pc:sldChg>
      <pc:sldChg chg="del">
        <pc:chgData name="Thomas Noordeloos" userId="7c446670-7459-44eb-8c93-60d80c060528" providerId="ADAL" clId="{EA69495B-EF44-4425-B99D-D04C5735C2D7}" dt="2020-09-21T10:29:41.081" v="0" actId="47"/>
        <pc:sldMkLst>
          <pc:docMk/>
          <pc:sldMk cId="64233740" sldId="270"/>
        </pc:sldMkLst>
      </pc:sldChg>
      <pc:sldChg chg="del">
        <pc:chgData name="Thomas Noordeloos" userId="7c446670-7459-44eb-8c93-60d80c060528" providerId="ADAL" clId="{EA69495B-EF44-4425-B99D-D04C5735C2D7}" dt="2020-09-21T10:29:41.081" v="0" actId="47"/>
        <pc:sldMkLst>
          <pc:docMk/>
          <pc:sldMk cId="2897447590" sldId="273"/>
        </pc:sldMkLst>
      </pc:sldChg>
      <pc:sldChg chg="del">
        <pc:chgData name="Thomas Noordeloos" userId="7c446670-7459-44eb-8c93-60d80c060528" providerId="ADAL" clId="{EA69495B-EF44-4425-B99D-D04C5735C2D7}" dt="2020-09-21T10:29:41.081" v="0" actId="47"/>
        <pc:sldMkLst>
          <pc:docMk/>
          <pc:sldMk cId="1622871984" sldId="274"/>
        </pc:sldMkLst>
      </pc:sldChg>
      <pc:sldChg chg="modSp add mod">
        <pc:chgData name="Thomas Noordeloos" userId="7c446670-7459-44eb-8c93-60d80c060528" providerId="ADAL" clId="{EA69495B-EF44-4425-B99D-D04C5735C2D7}" dt="2020-09-21T11:00:57.326" v="367" actId="20577"/>
        <pc:sldMkLst>
          <pc:docMk/>
          <pc:sldMk cId="3081222151" sldId="277"/>
        </pc:sldMkLst>
        <pc:spChg chg="mod">
          <ac:chgData name="Thomas Noordeloos" userId="7c446670-7459-44eb-8c93-60d80c060528" providerId="ADAL" clId="{EA69495B-EF44-4425-B99D-D04C5735C2D7}" dt="2020-09-21T11:00:57.326" v="367" actId="20577"/>
          <ac:spMkLst>
            <pc:docMk/>
            <pc:sldMk cId="3081222151" sldId="277"/>
            <ac:spMk id="10" creationId="{B5E90D55-298E-4509-878D-C4E228CD5F8E}"/>
          </ac:spMkLst>
        </pc:spChg>
        <pc:graphicFrameChg chg="mod modGraphic">
          <ac:chgData name="Thomas Noordeloos" userId="7c446670-7459-44eb-8c93-60d80c060528" providerId="ADAL" clId="{EA69495B-EF44-4425-B99D-D04C5735C2D7}" dt="2020-09-21T10:30:22.078" v="5" actId="108"/>
          <ac:graphicFrameMkLst>
            <pc:docMk/>
            <pc:sldMk cId="3081222151" sldId="277"/>
            <ac:graphicFrameMk id="13" creationId="{BBD81BF5-9E86-4852-B783-21B8761DB99C}"/>
          </ac:graphicFrameMkLst>
        </pc:graphicFrameChg>
      </pc:sldChg>
      <pc:sldChg chg="del">
        <pc:chgData name="Thomas Noordeloos" userId="7c446670-7459-44eb-8c93-60d80c060528" providerId="ADAL" clId="{EA69495B-EF44-4425-B99D-D04C5735C2D7}" dt="2020-09-21T10:29:41.081" v="0" actId="47"/>
        <pc:sldMkLst>
          <pc:docMk/>
          <pc:sldMk cId="4275826595" sldId="277"/>
        </pc:sldMkLst>
      </pc:sldChg>
      <pc:sldChg chg="addSp delSp modSp add mod">
        <pc:chgData name="Thomas Noordeloos" userId="7c446670-7459-44eb-8c93-60d80c060528" providerId="ADAL" clId="{EA69495B-EF44-4425-B99D-D04C5735C2D7}" dt="2020-09-21T10:39:04.080" v="349" actId="1076"/>
        <pc:sldMkLst>
          <pc:docMk/>
          <pc:sldMk cId="3379110076" sldId="278"/>
        </pc:sldMkLst>
        <pc:spChg chg="del">
          <ac:chgData name="Thomas Noordeloos" userId="7c446670-7459-44eb-8c93-60d80c060528" providerId="ADAL" clId="{EA69495B-EF44-4425-B99D-D04C5735C2D7}" dt="2020-09-21T10:31:25.838" v="13" actId="478"/>
          <ac:spMkLst>
            <pc:docMk/>
            <pc:sldMk cId="3379110076" sldId="278"/>
            <ac:spMk id="3" creationId="{00000000-0000-0000-0000-000000000000}"/>
          </ac:spMkLst>
        </pc:spChg>
        <pc:graphicFrameChg chg="add mod modGraphic">
          <ac:chgData name="Thomas Noordeloos" userId="7c446670-7459-44eb-8c93-60d80c060528" providerId="ADAL" clId="{EA69495B-EF44-4425-B99D-D04C5735C2D7}" dt="2020-09-21T10:39:04.080" v="349" actId="1076"/>
          <ac:graphicFrameMkLst>
            <pc:docMk/>
            <pc:sldMk cId="3379110076" sldId="278"/>
            <ac:graphicFrameMk id="4" creationId="{89101E52-2A16-4986-ADC8-1CF1166547E0}"/>
          </ac:graphicFrameMkLst>
        </pc:graphicFrameChg>
      </pc:sldChg>
      <pc:sldChg chg="del">
        <pc:chgData name="Thomas Noordeloos" userId="7c446670-7459-44eb-8c93-60d80c060528" providerId="ADAL" clId="{EA69495B-EF44-4425-B99D-D04C5735C2D7}" dt="2020-09-21T10:29:41.081" v="0" actId="47"/>
        <pc:sldMkLst>
          <pc:docMk/>
          <pc:sldMk cId="3737177057" sldId="278"/>
        </pc:sldMkLst>
      </pc:sldChg>
      <pc:sldChg chg="del">
        <pc:chgData name="Thomas Noordeloos" userId="7c446670-7459-44eb-8c93-60d80c060528" providerId="ADAL" clId="{EA69495B-EF44-4425-B99D-D04C5735C2D7}" dt="2020-09-21T10:29:41.081" v="0" actId="47"/>
        <pc:sldMkLst>
          <pc:docMk/>
          <pc:sldMk cId="2958197417" sldId="279"/>
        </pc:sldMkLst>
      </pc:sldChg>
      <pc:sldChg chg="del">
        <pc:chgData name="Thomas Noordeloos" userId="7c446670-7459-44eb-8c93-60d80c060528" providerId="ADAL" clId="{EA69495B-EF44-4425-B99D-D04C5735C2D7}" dt="2020-09-21T10:29:41.081" v="0" actId="47"/>
        <pc:sldMkLst>
          <pc:docMk/>
          <pc:sldMk cId="3594176821" sldId="280"/>
        </pc:sldMkLst>
      </pc:sldChg>
      <pc:sldChg chg="del">
        <pc:chgData name="Thomas Noordeloos" userId="7c446670-7459-44eb-8c93-60d80c060528" providerId="ADAL" clId="{EA69495B-EF44-4425-B99D-D04C5735C2D7}" dt="2020-09-21T10:29:41.081" v="0" actId="47"/>
        <pc:sldMkLst>
          <pc:docMk/>
          <pc:sldMk cId="3857228583" sldId="281"/>
        </pc:sldMkLst>
      </pc:sldChg>
      <pc:sldChg chg="del">
        <pc:chgData name="Thomas Noordeloos" userId="7c446670-7459-44eb-8c93-60d80c060528" providerId="ADAL" clId="{EA69495B-EF44-4425-B99D-D04C5735C2D7}" dt="2020-09-21T10:29:41.081" v="0" actId="47"/>
        <pc:sldMkLst>
          <pc:docMk/>
          <pc:sldMk cId="718769631" sldId="282"/>
        </pc:sldMkLst>
      </pc:sldChg>
      <pc:sldChg chg="del">
        <pc:chgData name="Thomas Noordeloos" userId="7c446670-7459-44eb-8c93-60d80c060528" providerId="ADAL" clId="{EA69495B-EF44-4425-B99D-D04C5735C2D7}" dt="2020-09-21T10:29:41.081" v="0" actId="47"/>
        <pc:sldMkLst>
          <pc:docMk/>
          <pc:sldMk cId="3003602964" sldId="283"/>
        </pc:sldMkLst>
      </pc:sldChg>
      <pc:sldChg chg="del">
        <pc:chgData name="Thomas Noordeloos" userId="7c446670-7459-44eb-8c93-60d80c060528" providerId="ADAL" clId="{EA69495B-EF44-4425-B99D-D04C5735C2D7}" dt="2020-09-21T10:29:41.081" v="0" actId="47"/>
        <pc:sldMkLst>
          <pc:docMk/>
          <pc:sldMk cId="2406144993" sldId="284"/>
        </pc:sldMkLst>
      </pc:sldChg>
      <pc:sldChg chg="del">
        <pc:chgData name="Thomas Noordeloos" userId="7c446670-7459-44eb-8c93-60d80c060528" providerId="ADAL" clId="{EA69495B-EF44-4425-B99D-D04C5735C2D7}" dt="2020-09-21T10:29:41.081" v="0" actId="47"/>
        <pc:sldMkLst>
          <pc:docMk/>
          <pc:sldMk cId="3537344823" sldId="285"/>
        </pc:sldMkLst>
      </pc:sldChg>
      <pc:sldChg chg="del">
        <pc:chgData name="Thomas Noordeloos" userId="7c446670-7459-44eb-8c93-60d80c060528" providerId="ADAL" clId="{EA69495B-EF44-4425-B99D-D04C5735C2D7}" dt="2020-09-21T10:29:41.081" v="0" actId="47"/>
        <pc:sldMkLst>
          <pc:docMk/>
          <pc:sldMk cId="213712395" sldId="286"/>
        </pc:sldMkLst>
      </pc:sldChg>
      <pc:sldChg chg="del">
        <pc:chgData name="Thomas Noordeloos" userId="7c446670-7459-44eb-8c93-60d80c060528" providerId="ADAL" clId="{EA69495B-EF44-4425-B99D-D04C5735C2D7}" dt="2020-09-21T10:29:41.081" v="0" actId="47"/>
        <pc:sldMkLst>
          <pc:docMk/>
          <pc:sldMk cId="2725196246" sldId="287"/>
        </pc:sldMkLst>
      </pc:sldChg>
      <pc:sldChg chg="del">
        <pc:chgData name="Thomas Noordeloos" userId="7c446670-7459-44eb-8c93-60d80c060528" providerId="ADAL" clId="{EA69495B-EF44-4425-B99D-D04C5735C2D7}" dt="2020-09-21T10:29:41.081" v="0" actId="47"/>
        <pc:sldMkLst>
          <pc:docMk/>
          <pc:sldMk cId="3219953081" sldId="288"/>
        </pc:sldMkLst>
      </pc:sldChg>
    </pc:docChg>
  </pc:docChgLst>
  <pc:docChgLst>
    <pc:chgData name="Thomas Noordeloos" userId="df9f46e9-7760-4f6a-814f-9e8180d7b46a" providerId="ADAL" clId="{D048AFA9-C2B1-4CB2-9E95-1DB8B1140543}"/>
    <pc:docChg chg="delSld modSld">
      <pc:chgData name="Thomas Noordeloos" userId="df9f46e9-7760-4f6a-814f-9e8180d7b46a" providerId="ADAL" clId="{D048AFA9-C2B1-4CB2-9E95-1DB8B1140543}" dt="2021-09-28T09:07:36.184" v="57" actId="20577"/>
      <pc:docMkLst>
        <pc:docMk/>
      </pc:docMkLst>
      <pc:sldChg chg="modSp mod">
        <pc:chgData name="Thomas Noordeloos" userId="df9f46e9-7760-4f6a-814f-9e8180d7b46a" providerId="ADAL" clId="{D048AFA9-C2B1-4CB2-9E95-1DB8B1140543}" dt="2021-09-28T09:07:36.184" v="57" actId="20577"/>
        <pc:sldMkLst>
          <pc:docMk/>
          <pc:sldMk cId="2859079353" sldId="256"/>
        </pc:sldMkLst>
        <pc:spChg chg="mod">
          <ac:chgData name="Thomas Noordeloos" userId="df9f46e9-7760-4f6a-814f-9e8180d7b46a" providerId="ADAL" clId="{D048AFA9-C2B1-4CB2-9E95-1DB8B1140543}" dt="2021-09-28T09:06:47.283" v="17" actId="20577"/>
          <ac:spMkLst>
            <pc:docMk/>
            <pc:sldMk cId="2859079353" sldId="256"/>
            <ac:spMk id="4" creationId="{7E256807-68E5-45A0-8DD0-5696A7E4E94A}"/>
          </ac:spMkLst>
        </pc:spChg>
        <pc:spChg chg="mod">
          <ac:chgData name="Thomas Noordeloos" userId="df9f46e9-7760-4f6a-814f-9e8180d7b46a" providerId="ADAL" clId="{D048AFA9-C2B1-4CB2-9E95-1DB8B1140543}" dt="2021-09-28T09:07:36.184" v="57" actId="20577"/>
          <ac:spMkLst>
            <pc:docMk/>
            <pc:sldMk cId="2859079353" sldId="256"/>
            <ac:spMk id="6" creationId="{81B96BA2-902A-4078-8942-E8A2417A9A29}"/>
          </ac:spMkLst>
        </pc:spChg>
      </pc:sldChg>
      <pc:sldChg chg="del">
        <pc:chgData name="Thomas Noordeloos" userId="df9f46e9-7760-4f6a-814f-9e8180d7b46a" providerId="ADAL" clId="{D048AFA9-C2B1-4CB2-9E95-1DB8B1140543}" dt="2021-09-28T09:06:31.783" v="0" actId="47"/>
        <pc:sldMkLst>
          <pc:docMk/>
          <pc:sldMk cId="3955729286" sldId="261"/>
        </pc:sldMkLst>
      </pc:sldChg>
      <pc:sldChg chg="del">
        <pc:chgData name="Thomas Noordeloos" userId="df9f46e9-7760-4f6a-814f-9e8180d7b46a" providerId="ADAL" clId="{D048AFA9-C2B1-4CB2-9E95-1DB8B1140543}" dt="2021-09-28T09:06:31.783" v="0" actId="47"/>
        <pc:sldMkLst>
          <pc:docMk/>
          <pc:sldMk cId="1400869988" sldId="266"/>
        </pc:sldMkLst>
      </pc:sldChg>
      <pc:sldChg chg="del">
        <pc:chgData name="Thomas Noordeloos" userId="df9f46e9-7760-4f6a-814f-9e8180d7b46a" providerId="ADAL" clId="{D048AFA9-C2B1-4CB2-9E95-1DB8B1140543}" dt="2021-09-28T09:06:31.783" v="0" actId="47"/>
        <pc:sldMkLst>
          <pc:docMk/>
          <pc:sldMk cId="1933456192" sldId="272"/>
        </pc:sldMkLst>
      </pc:sldChg>
      <pc:sldChg chg="del">
        <pc:chgData name="Thomas Noordeloos" userId="df9f46e9-7760-4f6a-814f-9e8180d7b46a" providerId="ADAL" clId="{D048AFA9-C2B1-4CB2-9E95-1DB8B1140543}" dt="2021-09-28T09:06:31.783" v="0" actId="47"/>
        <pc:sldMkLst>
          <pc:docMk/>
          <pc:sldMk cId="1208966404" sldId="275"/>
        </pc:sldMkLst>
      </pc:sldChg>
      <pc:sldChg chg="del">
        <pc:chgData name="Thomas Noordeloos" userId="df9f46e9-7760-4f6a-814f-9e8180d7b46a" providerId="ADAL" clId="{D048AFA9-C2B1-4CB2-9E95-1DB8B1140543}" dt="2021-09-28T09:06:31.783" v="0" actId="47"/>
        <pc:sldMkLst>
          <pc:docMk/>
          <pc:sldMk cId="2054271040" sldId="276"/>
        </pc:sldMkLst>
      </pc:sldChg>
      <pc:sldChg chg="del">
        <pc:chgData name="Thomas Noordeloos" userId="df9f46e9-7760-4f6a-814f-9e8180d7b46a" providerId="ADAL" clId="{D048AFA9-C2B1-4CB2-9E95-1DB8B1140543}" dt="2021-09-28T09:06:31.783" v="0" actId="47"/>
        <pc:sldMkLst>
          <pc:docMk/>
          <pc:sldMk cId="3081222151" sldId="277"/>
        </pc:sldMkLst>
      </pc:sldChg>
      <pc:sldChg chg="del">
        <pc:chgData name="Thomas Noordeloos" userId="df9f46e9-7760-4f6a-814f-9e8180d7b46a" providerId="ADAL" clId="{D048AFA9-C2B1-4CB2-9E95-1DB8B1140543}" dt="2021-09-28T09:06:31.783" v="0" actId="47"/>
        <pc:sldMkLst>
          <pc:docMk/>
          <pc:sldMk cId="3379110076" sldId="278"/>
        </pc:sldMkLst>
      </pc:sldChg>
    </pc:docChg>
  </pc:docChgLst>
  <pc:docChgLst>
    <pc:chgData name="Susanne Dobbelsteen" userId="81f3f0aa-5bda-4037-88fc-3b3b457a550e" providerId="ADAL" clId="{8296D8E1-66BA-419A-B4C5-D17EE9E98EA6}"/>
    <pc:docChg chg="addSld delSld modSld">
      <pc:chgData name="Susanne Dobbelsteen" userId="81f3f0aa-5bda-4037-88fc-3b3b457a550e" providerId="ADAL" clId="{8296D8E1-66BA-419A-B4C5-D17EE9E98EA6}" dt="2020-09-21T10:46:38.340" v="5" actId="47"/>
      <pc:docMkLst>
        <pc:docMk/>
      </pc:docMkLst>
      <pc:sldChg chg="add">
        <pc:chgData name="Susanne Dobbelsteen" userId="81f3f0aa-5bda-4037-88fc-3b3b457a550e" providerId="ADAL" clId="{8296D8E1-66BA-419A-B4C5-D17EE9E98EA6}" dt="2020-09-21T10:46:30.938" v="4"/>
        <pc:sldMkLst>
          <pc:docMk/>
          <pc:sldMk cId="1400869988" sldId="266"/>
        </pc:sldMkLst>
      </pc:sldChg>
      <pc:sldChg chg="modSp">
        <pc:chgData name="Susanne Dobbelsteen" userId="81f3f0aa-5bda-4037-88fc-3b3b457a550e" providerId="ADAL" clId="{8296D8E1-66BA-419A-B4C5-D17EE9E98EA6}" dt="2020-09-21T10:45:19.337" v="2" actId="14100"/>
        <pc:sldMkLst>
          <pc:docMk/>
          <pc:sldMk cId="1933456192" sldId="272"/>
        </pc:sldMkLst>
        <pc:picChg chg="mod">
          <ac:chgData name="Susanne Dobbelsteen" userId="81f3f0aa-5bda-4037-88fc-3b3b457a550e" providerId="ADAL" clId="{8296D8E1-66BA-419A-B4C5-D17EE9E98EA6}" dt="2020-09-21T10:45:19.337" v="2" actId="14100"/>
          <ac:picMkLst>
            <pc:docMk/>
            <pc:sldMk cId="1933456192" sldId="272"/>
            <ac:picMk id="4098" creationId="{00000000-0000-0000-0000-000000000000}"/>
          </ac:picMkLst>
        </pc:picChg>
      </pc:sldChg>
      <pc:sldChg chg="add del">
        <pc:chgData name="Susanne Dobbelsteen" userId="81f3f0aa-5bda-4037-88fc-3b3b457a550e" providerId="ADAL" clId="{8296D8E1-66BA-419A-B4C5-D17EE9E98EA6}" dt="2020-09-21T10:46:38.340" v="5" actId="47"/>
        <pc:sldMkLst>
          <pc:docMk/>
          <pc:sldMk cId="2428864652" sldId="27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D2973-7A98-44E4-8488-CC6CDEAC8F84}" type="datetimeFigureOut">
              <a:rPr lang="nl-NL" smtClean="0"/>
              <a:t>28-9-2021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65A8D6-0C98-46F5-B9EC-E9C08C6C45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52846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AB15BD-C251-4361-9924-1908F6DB658F}" type="datetimeFigureOut">
              <a:rPr lang="nl-NL" smtClean="0"/>
              <a:t>28-9-2021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D9CD5-9F55-41D3-AAEF-D83B1014679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62641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69160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7952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3131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Vormentaal">
            <a:extLst>
              <a:ext uri="{FF2B5EF4-FFF2-40B4-BE49-F238E27FC236}">
                <a16:creationId xmlns:a16="http://schemas.microsoft.com/office/drawing/2014/main" id="{B1A8BD68-CFB7-4CE8-927C-EC6ABA75118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6C8E20B-A0BF-4CD6-AEE6-FAEAB7BE14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7894417-9658-4824-AB01-4E994083AE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C824CAF-DF54-4A8A-A4C4-E08E0DB6F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D4D1-00C4-4E8E-99A5-8D1DF5379DBE}" type="datetimeFigureOut">
              <a:rPr lang="nl-NL" smtClean="0"/>
              <a:t>28-9-2021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A008C39-37FF-4EBA-8913-006DB03BC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F78F163C-C938-43FA-A41C-FC704C35311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565" y="6077948"/>
            <a:ext cx="2151868" cy="64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2633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Vormentaal">
            <a:extLst>
              <a:ext uri="{FF2B5EF4-FFF2-40B4-BE49-F238E27FC236}">
                <a16:creationId xmlns:a16="http://schemas.microsoft.com/office/drawing/2014/main" id="{9F6768AA-6EFF-47EC-90A7-8C4D4510EF5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C041AC9-116B-4F01-8FC8-907E718B2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BDFFB96-23F6-436F-B999-260145B38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D4D1-00C4-4E8E-99A5-8D1DF5379DBE}" type="datetimeFigureOut">
              <a:rPr lang="nl-NL" smtClean="0"/>
              <a:t>28-9-2021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ACEA7AC-038A-4FE9-8417-7A5B7BC14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2CD80BFB-C780-410E-B4A6-97DA0C40417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565" y="6077948"/>
            <a:ext cx="2151868" cy="64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39038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FF87D9-0B69-41E6-BCC7-2A763CFB9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5094E34-B709-4148-AAD2-3E31B39B3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D4D1-00C4-4E8E-99A5-8D1DF5379DBE}" type="datetimeFigureOut">
              <a:rPr lang="nl-NL" smtClean="0"/>
              <a:t>28-9-2021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DAB07FF9-DFE7-4583-9ED1-72016D530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6A20854E-98DB-41E1-A8DE-A42436926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49FBB-A067-4825-A8EB-574C9C74C9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51725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76238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8682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</p:spTree>
    <p:extLst>
      <p:ext uri="{BB962C8B-B14F-4D97-AF65-F5344CB8AC3E}">
        <p14:creationId xmlns:p14="http://schemas.microsoft.com/office/powerpoint/2010/main" val="3642675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3743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60447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5895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2284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90929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0503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microsoft.com/office/2007/relationships/hdphoto" Target="../media/hdphoto1.wdp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Afbeelding 11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-14288" y="6211888"/>
            <a:ext cx="12087226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hthoek 12"/>
          <p:cNvSpPr/>
          <p:nvPr/>
        </p:nvSpPr>
        <p:spPr>
          <a:xfrm>
            <a:off x="2586038" y="6211888"/>
            <a:ext cx="9605962" cy="646112"/>
          </a:xfrm>
          <a:prstGeom prst="rect">
            <a:avLst/>
          </a:prstGeom>
          <a:solidFill>
            <a:srgbClr val="C8D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1028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1029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  <p:pic>
        <p:nvPicPr>
          <p:cNvPr id="1031" name="Afbeelding 6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138238" y="6211888"/>
            <a:ext cx="482600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Afbeelding 10"/>
          <p:cNvPicPr>
            <a:picLocks noChangeAspect="1"/>
          </p:cNvPicPr>
          <p:nvPr/>
        </p:nvPicPr>
        <p:blipFill>
          <a:blip r:embed="rId13"/>
          <a:srcRect l="15472" t="-378519" r="-15472" b="378519"/>
          <a:stretch>
            <a:fillRect/>
          </a:stretch>
        </p:blipFill>
        <p:spPr bwMode="auto">
          <a:xfrm>
            <a:off x="1433513" y="3028950"/>
            <a:ext cx="9324975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Afbeelding 17"/>
          <p:cNvPicPr>
            <a:picLocks noChangeAspect="1"/>
          </p:cNvPicPr>
          <p:nvPr/>
        </p:nvPicPr>
        <p:blipFill>
          <a:blip r:embed="rId15"/>
          <a:srcRect t="27655" r="23270" b="25470"/>
          <a:stretch>
            <a:fillRect/>
          </a:stretch>
        </p:blipFill>
        <p:spPr bwMode="auto">
          <a:xfrm>
            <a:off x="28575" y="6205538"/>
            <a:ext cx="10858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 descr="Afbeeldingsresultaat voor pebble stad en mens">
            <a:extLst>
              <a:ext uri="{FF2B5EF4-FFF2-40B4-BE49-F238E27FC236}">
                <a16:creationId xmlns:a16="http://schemas.microsoft.com/office/drawing/2014/main" id="{2777A2BD-7E54-4C3E-A067-36AEA2C6148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ackgroundRemoval t="0" b="100000" l="0" r="100000">
                        <a14:foregroundMark x1="24402" y1="24651" x2="12919" y2="60930"/>
                        <a14:foregroundMark x1="17225" y1="63721" x2="17225" y2="63721"/>
                        <a14:foregroundMark x1="17225" y1="70698" x2="81818" y2="59070"/>
                        <a14:foregroundMark x1="81340" y1="56279" x2="87081" y2="23721"/>
                        <a14:foregroundMark x1="86124" y1="22326" x2="24402" y2="25116"/>
                        <a14:foregroundMark x1="30144" y1="34419" x2="72727" y2="40000"/>
                        <a14:foregroundMark x1="85646" y1="24651" x2="34450" y2="56279"/>
                        <a14:foregroundMark x1="60287" y1="38605" x2="60287" y2="38605"/>
                        <a14:foregroundMark x1="60287" y1="38605" x2="51675" y2="60930"/>
                        <a14:foregroundMark x1="51196" y1="55349" x2="70335" y2="53488"/>
                        <a14:foregroundMark x1="61244" y1="53953" x2="45455" y2="55349"/>
                        <a14:foregroundMark x1="51196" y1="56279" x2="60287" y2="52558"/>
                        <a14:foregroundMark x1="60287" y1="52558" x2="63158" y2="52558"/>
                        <a14:foregroundMark x1="63158" y1="52558" x2="68900" y2="56279"/>
                        <a14:foregroundMark x1="71770" y1="56279" x2="71770" y2="56279"/>
                        <a14:foregroundMark x1="68900" y1="58140" x2="68900" y2="58140"/>
                        <a14:foregroundMark x1="67464" y1="59070" x2="67464" y2="59070"/>
                        <a14:foregroundMark x1="80383" y1="40000" x2="80383" y2="40000"/>
                        <a14:foregroundMark x1="75598" y1="37674" x2="75598" y2="37674"/>
                        <a14:foregroundMark x1="75598" y1="34884" x2="75598" y2="34884"/>
                        <a14:foregroundMark x1="77033" y1="34884" x2="77033" y2="34884"/>
                        <a14:foregroundMark x1="58852" y1="40000" x2="58852" y2="40000"/>
                        <a14:foregroundMark x1="54067" y1="40000" x2="21531" y2="37674"/>
                        <a14:foregroundMark x1="27273" y1="31628" x2="25837" y2="44651"/>
                        <a14:foregroundMark x1="25837" y1="33023" x2="38756" y2="46977"/>
                        <a14:foregroundMark x1="39713" y1="41860" x2="39713" y2="41860"/>
                        <a14:foregroundMark x1="39713" y1="41395" x2="37321" y2="44186"/>
                        <a14:foregroundMark x1="36842" y1="50698" x2="36842" y2="50698"/>
                        <a14:foregroundMark x1="36842" y1="53953" x2="36842" y2="53953"/>
                        <a14:foregroundMark x1="31579" y1="60465" x2="31579" y2="60465"/>
                        <a14:foregroundMark x1="33971" y1="60465" x2="35407" y2="56744"/>
                        <a14:foregroundMark x1="39713" y1="55349" x2="42584" y2="54884"/>
                        <a14:foregroundMark x1="44498" y1="54884" x2="44498" y2="54884"/>
                        <a14:foregroundMark x1="44498" y1="54884" x2="44498" y2="54884"/>
                        <a14:foregroundMark x1="44498" y1="56279" x2="46890" y2="56279"/>
                        <a14:foregroundMark x1="52632" y1="55349" x2="55981" y2="53953"/>
                        <a14:foregroundMark x1="55981" y1="53953" x2="55981" y2="53953"/>
                        <a14:foregroundMark x1="59809" y1="52558" x2="60287" y2="49767"/>
                        <a14:foregroundMark x1="61244" y1="48372" x2="61244" y2="48372"/>
                        <a14:foregroundMark x1="51196" y1="40000" x2="51196" y2="40000"/>
                        <a14:foregroundMark x1="47368" y1="40465" x2="47368" y2="40465"/>
                        <a14:foregroundMark x1="44498" y1="40465" x2="44498" y2="40465"/>
                        <a14:foregroundMark x1="40191" y1="37674" x2="38278" y2="34884"/>
                        <a14:foregroundMark x1="35885" y1="34884" x2="35885" y2="34884"/>
                        <a14:foregroundMark x1="35885" y1="34884" x2="35885" y2="34884"/>
                        <a14:foregroundMark x1="35885" y1="35814" x2="35885" y2="35814"/>
                        <a14:foregroundMark x1="35407" y1="34419" x2="35407" y2="34419"/>
                        <a14:foregroundMark x1="35407" y1="33488" x2="35407" y2="33488"/>
                        <a14:foregroundMark x1="34450" y1="57674" x2="34450" y2="57674"/>
                        <a14:foregroundMark x1="33971" y1="57674" x2="48325" y2="52093"/>
                        <a14:foregroundMark x1="54545" y1="48372" x2="54545" y2="48372"/>
                        <a14:foregroundMark x1="57416" y1="45581" x2="59809" y2="41395"/>
                        <a14:foregroundMark x1="64115" y1="38605" x2="64115" y2="38605"/>
                        <a14:foregroundMark x1="67464" y1="37674" x2="67464" y2="37674"/>
                        <a14:foregroundMark x1="68900" y1="35814" x2="71770" y2="34419"/>
                        <a14:foregroundMark x1="75598" y1="34419" x2="75598" y2="34419"/>
                        <a14:foregroundMark x1="77033" y1="33488" x2="77033" y2="33488"/>
                        <a14:foregroundMark x1="75598" y1="38605" x2="75598" y2="38605"/>
                        <a14:foregroundMark x1="74641" y1="41860" x2="74641" y2="44186"/>
                        <a14:foregroundMark x1="71770" y1="45581" x2="71292" y2="47442"/>
                        <a14:foregroundMark x1="70335" y1="47442" x2="70335" y2="47442"/>
                        <a14:foregroundMark x1="64115" y1="52093" x2="61722" y2="52093"/>
                        <a14:foregroundMark x1="58852" y1="53953" x2="58373" y2="59070"/>
                        <a14:foregroundMark x1="57416" y1="60465" x2="57416" y2="60465"/>
                        <a14:foregroundMark x1="56938" y1="60465" x2="52632" y2="60930"/>
                        <a14:foregroundMark x1="52632" y1="60930" x2="52632" y2="60930"/>
                        <a14:foregroundMark x1="51196" y1="59535" x2="46890" y2="61860"/>
                        <a14:foregroundMark x1="45455" y1="61860" x2="45455" y2="61860"/>
                        <a14:foregroundMark x1="40191" y1="57674" x2="40191" y2="57674"/>
                        <a14:foregroundMark x1="30144" y1="45581" x2="28230" y2="44651"/>
                        <a14:foregroundMark x1="25837" y1="42791" x2="25837" y2="42791"/>
                        <a14:foregroundMark x1="25837" y1="40465" x2="25837" y2="4046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818" y="6176963"/>
            <a:ext cx="569439" cy="585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867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00B5335E-426E-4FF0-8BD0-AFA8ACBBC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B11905F-E1EF-40AB-9922-3DF6880C6E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E34E063-366F-47A5-A903-1168B0A1F4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8D4D1-00C4-4E8E-99A5-8D1DF5379DBE}" type="datetimeFigureOut">
              <a:rPr lang="nl-NL" smtClean="0"/>
              <a:t>28-9-2021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08F1765-D70C-4E4A-B52C-213A0677F4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2C37449-F706-428B-B279-352BF37C0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849FBB-A067-4825-A8EB-574C9C74C9D7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Vormentaal">
            <a:extLst>
              <a:ext uri="{FF2B5EF4-FFF2-40B4-BE49-F238E27FC236}">
                <a16:creationId xmlns:a16="http://schemas.microsoft.com/office/drawing/2014/main" id="{2074DCA5-5660-40C3-B12B-972CD979B84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7BC48F74-8E96-4434-A02B-EA3EE1F88D74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565" y="6077948"/>
            <a:ext cx="2151868" cy="64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088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2">
            <a:extLst>
              <a:ext uri="{FF2B5EF4-FFF2-40B4-BE49-F238E27FC236}">
                <a16:creationId xmlns:a16="http://schemas.microsoft.com/office/drawing/2014/main" id="{7E256807-68E5-45A0-8DD0-5696A7E4E94A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98488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4400" b="1" i="0" u="none" strike="noStrike" kern="1200" cap="none" spc="0" normalizeH="0" baseline="0" noProof="0" dirty="0">
                <a:ln>
                  <a:noFill/>
                </a:ln>
                <a:solidFill>
                  <a:srgbClr val="B8A1FF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Projectmanagement</a:t>
            </a:r>
            <a:endParaRPr kumimoji="0" lang="nl-NL" sz="4400" b="0" i="0" u="none" strike="noStrike" kern="1200" cap="none" spc="0" normalizeH="0" baseline="0" noProof="0" dirty="0">
              <a:ln>
                <a:noFill/>
              </a:ln>
              <a:solidFill>
                <a:srgbClr val="B8A1FF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Tijdelijke aanduiding voor inhoud 5">
            <a:extLst>
              <a:ext uri="{FF2B5EF4-FFF2-40B4-BE49-F238E27FC236}">
                <a16:creationId xmlns:a16="http://schemas.microsoft.com/office/drawing/2014/main" id="{D3700955-4AB3-462E-A398-76CFA58BDAB0}"/>
              </a:ext>
            </a:extLst>
          </p:cNvPr>
          <p:cNvSpPr txBox="1">
            <a:spLocks/>
          </p:cNvSpPr>
          <p:nvPr/>
        </p:nvSpPr>
        <p:spPr>
          <a:xfrm>
            <a:off x="8733347" y="1736252"/>
            <a:ext cx="2562138" cy="203280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nl-NL" sz="1200" b="1" i="0" u="none" strike="noStrike" kern="1200" cap="none" spc="0" normalizeH="0" baseline="0" noProof="0" dirty="0">
                <a:ln>
                  <a:noFill/>
                </a:ln>
                <a:solidFill>
                  <a:srgbClr val="0006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IBS Thema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nl-NL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Projectmanagement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Financiën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Marketing en communicatie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 verborgen impact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Samenwerken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81B96BA2-902A-4078-8942-E8A2417A9A29}"/>
              </a:ext>
            </a:extLst>
          </p:cNvPr>
          <p:cNvSpPr txBox="1">
            <a:spLocks/>
          </p:cNvSpPr>
          <p:nvPr/>
        </p:nvSpPr>
        <p:spPr bwMode="auto">
          <a:xfrm>
            <a:off x="1915405" y="1729015"/>
            <a:ext cx="2562138" cy="2032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nl-NL" sz="1800" b="1" i="0" u="none" strike="noStrike" kern="1200" cap="none" spc="0" normalizeH="0" baseline="0" noProof="0" dirty="0">
                <a:ln>
                  <a:noFill/>
                </a:ln>
                <a:solidFill>
                  <a:srgbClr val="0006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Begrippen</a:t>
            </a: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Kostenoverzicht</a:t>
            </a: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nl-NL" sz="1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18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Risico-analyse</a:t>
            </a: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7" name="Tabel 13">
            <a:extLst>
              <a:ext uri="{FF2B5EF4-FFF2-40B4-BE49-F238E27FC236}">
                <a16:creationId xmlns:a16="http://schemas.microsoft.com/office/drawing/2014/main" id="{E301E4D4-09EB-42FE-AC70-36D3DFBAE62B}"/>
              </a:ext>
            </a:extLst>
          </p:cNvPr>
          <p:cNvGraphicFramePr>
            <a:graphicFrameLocks noGrp="1"/>
          </p:cNvGraphicFramePr>
          <p:nvPr/>
        </p:nvGraphicFramePr>
        <p:xfrm>
          <a:off x="2032961" y="6161520"/>
          <a:ext cx="7459328" cy="482561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738909">
                  <a:extLst>
                    <a:ext uri="{9D8B030D-6E8A-4147-A177-3AD203B41FA5}">
                      <a16:colId xmlns:a16="http://schemas.microsoft.com/office/drawing/2014/main" val="648769890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469597195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1458696249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4042337055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1032985660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2567231980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73331059"/>
                    </a:ext>
                  </a:extLst>
                </a:gridCol>
                <a:gridCol w="726612">
                  <a:extLst>
                    <a:ext uri="{9D8B030D-6E8A-4147-A177-3AD203B41FA5}">
                      <a16:colId xmlns:a16="http://schemas.microsoft.com/office/drawing/2014/main" val="2175227633"/>
                    </a:ext>
                  </a:extLst>
                </a:gridCol>
                <a:gridCol w="713064">
                  <a:extLst>
                    <a:ext uri="{9D8B030D-6E8A-4147-A177-3AD203B41FA5}">
                      <a16:colId xmlns:a16="http://schemas.microsoft.com/office/drawing/2014/main" val="1428987022"/>
                    </a:ext>
                  </a:extLst>
                </a:gridCol>
                <a:gridCol w="847289">
                  <a:extLst>
                    <a:ext uri="{9D8B030D-6E8A-4147-A177-3AD203B41FA5}">
                      <a16:colId xmlns:a16="http://schemas.microsoft.com/office/drawing/2014/main" val="279876203"/>
                    </a:ext>
                  </a:extLst>
                </a:gridCol>
              </a:tblGrid>
              <a:tr h="482561"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Week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l-NL" sz="1200" b="1" kern="12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Week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3</a:t>
                      </a:r>
                      <a:endParaRPr lang="nl-NL" sz="1200" b="1" kern="1200" dirty="0">
                        <a:solidFill>
                          <a:schemeClr val="bg1">
                            <a:lumMod val="8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Week 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 dirty="0">
                          <a:solidFill>
                            <a:srgbClr val="000644"/>
                          </a:solidFill>
                          <a:latin typeface="+mn-lt"/>
                          <a:ea typeface="+mn-ea"/>
                          <a:cs typeface="+mn-cs"/>
                        </a:rPr>
                        <a:t>Week 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45624924"/>
                  </a:ext>
                </a:extLst>
              </a:tr>
            </a:tbl>
          </a:graphicData>
        </a:graphic>
      </p:graphicFrame>
      <p:pic>
        <p:nvPicPr>
          <p:cNvPr id="8" name="Afbeelding 7">
            <a:extLst>
              <a:ext uri="{FF2B5EF4-FFF2-40B4-BE49-F238E27FC236}">
                <a16:creationId xmlns:a16="http://schemas.microsoft.com/office/drawing/2014/main" id="{272DB993-96F3-4002-941E-7B94050E844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198"/>
          <a:stretch/>
        </p:blipFill>
        <p:spPr>
          <a:xfrm>
            <a:off x="7714458" y="1712880"/>
            <a:ext cx="836782" cy="709602"/>
          </a:xfrm>
          <a:prstGeom prst="rect">
            <a:avLst/>
          </a:prstGeom>
        </p:spPr>
      </p:pic>
      <p:pic>
        <p:nvPicPr>
          <p:cNvPr id="9" name="Afbeelding 8">
            <a:extLst>
              <a:ext uri="{FF2B5EF4-FFF2-40B4-BE49-F238E27FC236}">
                <a16:creationId xmlns:a16="http://schemas.microsoft.com/office/drawing/2014/main" id="{D97B8CFA-CDB8-40FD-96FE-27726BF102A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112"/>
          <a:stretch/>
        </p:blipFill>
        <p:spPr>
          <a:xfrm>
            <a:off x="896515" y="1736252"/>
            <a:ext cx="836782" cy="701959"/>
          </a:xfrm>
          <a:prstGeom prst="rect">
            <a:avLst/>
          </a:prstGeom>
        </p:spPr>
      </p:pic>
      <p:sp>
        <p:nvSpPr>
          <p:cNvPr id="10" name="Tijdelijke aanduiding voor inhoud 5">
            <a:extLst>
              <a:ext uri="{FF2B5EF4-FFF2-40B4-BE49-F238E27FC236}">
                <a16:creationId xmlns:a16="http://schemas.microsoft.com/office/drawing/2014/main" id="{60253159-9685-4938-B8A7-8D90D4ABB2F1}"/>
              </a:ext>
            </a:extLst>
          </p:cNvPr>
          <p:cNvSpPr txBox="1">
            <a:spLocks/>
          </p:cNvSpPr>
          <p:nvPr/>
        </p:nvSpPr>
        <p:spPr bwMode="auto">
          <a:xfrm>
            <a:off x="8733347" y="4128719"/>
            <a:ext cx="2562138" cy="2032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nl-NL" sz="1200" b="1" i="0" u="none" strike="noStrike" kern="1200" cap="none" spc="0" normalizeH="0" baseline="0" noProof="0" dirty="0">
                <a:ln>
                  <a:noFill/>
                </a:ln>
                <a:solidFill>
                  <a:srgbClr val="0006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IBS Toetsing</a:t>
            </a: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Kennistoets</a:t>
            </a: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Plan van aanpak</a:t>
            </a: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Presentatie</a:t>
            </a:r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A72F2EFB-702C-4409-A49D-663AAFCEF819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580"/>
          <a:stretch/>
        </p:blipFill>
        <p:spPr>
          <a:xfrm>
            <a:off x="7714458" y="4128719"/>
            <a:ext cx="840560" cy="709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9079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Plan van aanpak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4AB40DFA-DF84-40A5-B7B1-F043444D01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9636" y="1770117"/>
            <a:ext cx="6552728" cy="3889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729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9 Kosten en baten – Plan van aanpak</a:t>
            </a:r>
          </a:p>
        </p:txBody>
      </p:sp>
      <p:sp>
        <p:nvSpPr>
          <p:cNvPr id="8" name="Tijdelijke aanduiding voor inhoud 2"/>
          <p:cNvSpPr>
            <a:spLocks noGrp="1"/>
          </p:cNvSpPr>
          <p:nvPr/>
        </p:nvSpPr>
        <p:spPr>
          <a:xfrm>
            <a:off x="1312128" y="1690688"/>
            <a:ext cx="8846773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nl-NL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" name="Rechthoek 2"/>
          <p:cNvSpPr/>
          <p:nvPr/>
        </p:nvSpPr>
        <p:spPr>
          <a:xfrm>
            <a:off x="3048000" y="1674161"/>
            <a:ext cx="6096000" cy="347890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Kosten-baten overzicht</a:t>
            </a:r>
            <a:endParaRPr kumimoji="0" lang="nl-NL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 groep heeft een complete en kloppende kostenbegroting gemaakt. Hierin worden de volgende onderdelen vermeld:</a:t>
            </a:r>
            <a:endParaRPr kumimoji="0" lang="nl-NL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Kostensoort</a:t>
            </a:r>
            <a:endParaRPr kumimoji="0" lang="nl-NL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Constante en variabele kosten</a:t>
            </a:r>
            <a:endParaRPr kumimoji="0" lang="nl-NL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Inkoopfactuurprijs (incl. btw)</a:t>
            </a:r>
            <a:endParaRPr kumimoji="0" lang="nl-NL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Inkoopprijs (excl. btw)</a:t>
            </a:r>
            <a:endParaRPr kumimoji="0" lang="nl-NL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Btw-tarief</a:t>
            </a:r>
            <a:endParaRPr kumimoji="0" lang="nl-NL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Btw-bedrag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Totaalbedrag</a:t>
            </a: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8966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9 Kosten en baten – Plan van aanpak</a:t>
            </a:r>
          </a:p>
        </p:txBody>
      </p:sp>
      <p:sp>
        <p:nvSpPr>
          <p:cNvPr id="8" name="Tijdelijke aanduiding voor inhoud 2"/>
          <p:cNvSpPr>
            <a:spLocks noGrp="1"/>
          </p:cNvSpPr>
          <p:nvPr/>
        </p:nvSpPr>
        <p:spPr>
          <a:xfrm>
            <a:off x="1312128" y="1690688"/>
            <a:ext cx="8846773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nl-NL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graphicFrame>
        <p:nvGraphicFramePr>
          <p:cNvPr id="4" name="Tabel 4">
            <a:extLst>
              <a:ext uri="{FF2B5EF4-FFF2-40B4-BE49-F238E27FC236}">
                <a16:creationId xmlns:a16="http://schemas.microsoft.com/office/drawing/2014/main" id="{89101E52-2A16-4986-ADC8-1CF1166547E0}"/>
              </a:ext>
            </a:extLst>
          </p:cNvPr>
          <p:cNvGraphicFramePr>
            <a:graphicFrameLocks noGrp="1"/>
          </p:cNvGraphicFramePr>
          <p:nvPr/>
        </p:nvGraphicFramePr>
        <p:xfrm>
          <a:off x="1209819" y="2154863"/>
          <a:ext cx="9051389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42011">
                  <a:extLst>
                    <a:ext uri="{9D8B030D-6E8A-4147-A177-3AD203B41FA5}">
                      <a16:colId xmlns:a16="http://schemas.microsoft.com/office/drawing/2014/main" val="190842066"/>
                    </a:ext>
                  </a:extLst>
                </a:gridCol>
                <a:gridCol w="1550549">
                  <a:extLst>
                    <a:ext uri="{9D8B030D-6E8A-4147-A177-3AD203B41FA5}">
                      <a16:colId xmlns:a16="http://schemas.microsoft.com/office/drawing/2014/main" val="2335955972"/>
                    </a:ext>
                  </a:extLst>
                </a:gridCol>
                <a:gridCol w="2058829">
                  <a:extLst>
                    <a:ext uri="{9D8B030D-6E8A-4147-A177-3AD203B41FA5}">
                      <a16:colId xmlns:a16="http://schemas.microsoft.com/office/drawing/2014/main" val="6491116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Product / dienst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Per stuk / uur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Bedrag (incl. btw)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00622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Huurprijs ruimte </a:t>
                      </a:r>
                      <a:r>
                        <a:rPr lang="nl-NL" dirty="0" err="1"/>
                        <a:t>Yuverta</a:t>
                      </a:r>
                      <a:r>
                        <a:rPr lang="nl-NL" dirty="0"/>
                        <a:t> mbo Tilburg</a:t>
                      </a:r>
                    </a:p>
                    <a:p>
                      <a:r>
                        <a:rPr lang="nl-NL" dirty="0"/>
                        <a:t>(incl. gas, water, licht, </a:t>
                      </a:r>
                      <a:r>
                        <a:rPr lang="nl-NL" dirty="0" err="1"/>
                        <a:t>WiFi</a:t>
                      </a:r>
                      <a:r>
                        <a:rPr lang="nl-NL" dirty="0"/>
                        <a:t>, apparatuur en meubilair)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Dagdeel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r>
                        <a:rPr lang="nl-NL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nl-NL" dirty="0"/>
                        <a:t>250,-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917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Brutoloon personeel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 uur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€ 23,92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6611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Koffie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 Kan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€ 1,67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551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Thee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 Kan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€ 0,78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12577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Gastspreker Toine </a:t>
                      </a:r>
                      <a:r>
                        <a:rPr lang="nl-NL" dirty="0" err="1"/>
                        <a:t>Dings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 </a:t>
                      </a:r>
                      <a:r>
                        <a:rPr lang="nl-N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€ </a:t>
                      </a:r>
                      <a:r>
                        <a:rPr lang="nl-NL" dirty="0"/>
                        <a:t>35,-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44849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Printen in kleur A4 formaat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€ 0,10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23339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Printen in kleur A3 formaat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€ 0,20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17019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9110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10 Risico’s</a:t>
            </a:r>
          </a:p>
        </p:txBody>
      </p:sp>
      <p:sp>
        <p:nvSpPr>
          <p:cNvPr id="8" name="Tijdelijke aanduiding voor inhoud 2"/>
          <p:cNvSpPr>
            <a:spLocks noGrp="1"/>
          </p:cNvSpPr>
          <p:nvPr/>
        </p:nvSpPr>
        <p:spPr>
          <a:xfrm>
            <a:off x="1312128" y="1690688"/>
            <a:ext cx="8846773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nl-NL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4098" name="Picture 2" descr="Afbeeldingsresultaat voor risicoanalys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134" b="17144"/>
          <a:stretch/>
        </p:blipFill>
        <p:spPr bwMode="auto">
          <a:xfrm>
            <a:off x="1051198" y="1404937"/>
            <a:ext cx="10512047" cy="4471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3456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Waardoor projecten mislukken</a:t>
            </a: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1D425E79-4E24-4D52-BBE4-15040A4B9B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6773" y="2469604"/>
            <a:ext cx="4572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SzPct val="95000"/>
              <a:buFont typeface="Wingdings" panose="05000000000000000000" pitchFamily="2" charset="2"/>
              <a:buChar char="ª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ª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altLang="nl-N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altLang="nl-N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D78091AD-FD63-46AA-AC00-FF03FA90A0DD}"/>
              </a:ext>
            </a:extLst>
          </p:cNvPr>
          <p:cNvSpPr>
            <a:spLocks noChangeArrowheads="1"/>
          </p:cNvSpPr>
          <p:nvPr/>
        </p:nvSpPr>
        <p:spPr bwMode="auto">
          <a:xfrm rot="-442083">
            <a:off x="1111646" y="1966166"/>
            <a:ext cx="1949450" cy="366712"/>
          </a:xfrm>
          <a:prstGeom prst="rect">
            <a:avLst/>
          </a:prstGeom>
          <a:solidFill>
            <a:srgbClr val="008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SzPct val="95000"/>
              <a:buFont typeface="Wingdings" panose="05000000000000000000" pitchFamily="2" charset="2"/>
              <a:buChar char="ª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ª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Onjuiste planning</a:t>
            </a:r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37409729-3CA1-4518-98D4-0376F75FFD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9923" y="2829967"/>
            <a:ext cx="2762250" cy="366712"/>
          </a:xfrm>
          <a:prstGeom prst="rect">
            <a:avLst/>
          </a:prstGeom>
          <a:solidFill>
            <a:srgbClr val="99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SzPct val="95000"/>
              <a:buFont typeface="Wingdings" panose="05000000000000000000" pitchFamily="2" charset="2"/>
              <a:buChar char="ª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ª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Te optimistische planning</a:t>
            </a: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080D5C81-7FA2-4BCF-BBD9-4B567B92F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9698" y="2109242"/>
            <a:ext cx="2774950" cy="366712"/>
          </a:xfrm>
          <a:prstGeom prst="rect">
            <a:avLst/>
          </a:prstGeom>
          <a:solidFill>
            <a:srgbClr val="CC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SzPct val="95000"/>
              <a:buFont typeface="Wingdings" panose="05000000000000000000" pitchFamily="2" charset="2"/>
              <a:buChar char="ª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ª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Te laat beginnen activiteit</a:t>
            </a:r>
          </a:p>
        </p:txBody>
      </p:sp>
      <p:sp>
        <p:nvSpPr>
          <p:cNvPr id="10" name="Rectangle 14">
            <a:extLst>
              <a:ext uri="{FF2B5EF4-FFF2-40B4-BE49-F238E27FC236}">
                <a16:creationId xmlns:a16="http://schemas.microsoft.com/office/drawing/2014/main" id="{439DD151-B727-4013-9B1F-536751EC253C}"/>
              </a:ext>
            </a:extLst>
          </p:cNvPr>
          <p:cNvSpPr>
            <a:spLocks noChangeArrowheads="1"/>
          </p:cNvSpPr>
          <p:nvPr/>
        </p:nvSpPr>
        <p:spPr bwMode="auto">
          <a:xfrm rot="445885">
            <a:off x="3249698" y="1606004"/>
            <a:ext cx="3867150" cy="366713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SzPct val="95000"/>
              <a:buFont typeface="Wingdings" panose="05000000000000000000" pitchFamily="2" charset="2"/>
              <a:buChar char="ª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ª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Projectleden onvoldoende bekwaam</a:t>
            </a:r>
          </a:p>
        </p:txBody>
      </p:sp>
      <p:sp>
        <p:nvSpPr>
          <p:cNvPr id="11" name="Rectangle 15">
            <a:extLst>
              <a:ext uri="{FF2B5EF4-FFF2-40B4-BE49-F238E27FC236}">
                <a16:creationId xmlns:a16="http://schemas.microsoft.com/office/drawing/2014/main" id="{2764ADCB-CD40-43D8-A0CD-D5972C27F560}"/>
              </a:ext>
            </a:extLst>
          </p:cNvPr>
          <p:cNvSpPr>
            <a:spLocks noChangeArrowheads="1"/>
          </p:cNvSpPr>
          <p:nvPr/>
        </p:nvSpPr>
        <p:spPr bwMode="auto">
          <a:xfrm rot="504534">
            <a:off x="222015" y="5486588"/>
            <a:ext cx="2952750" cy="366713"/>
          </a:xfrm>
          <a:prstGeom prst="rect">
            <a:avLst/>
          </a:prstGeom>
          <a:solidFill>
            <a:srgbClr val="CC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SzPct val="95000"/>
              <a:buFont typeface="Wingdings" panose="05000000000000000000" pitchFamily="2" charset="2"/>
              <a:buChar char="ª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ª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Project wordt tegengewerkt</a:t>
            </a:r>
          </a:p>
        </p:txBody>
      </p:sp>
      <p:sp>
        <p:nvSpPr>
          <p:cNvPr id="12" name="Rectangle 16">
            <a:extLst>
              <a:ext uri="{FF2B5EF4-FFF2-40B4-BE49-F238E27FC236}">
                <a16:creationId xmlns:a16="http://schemas.microsoft.com/office/drawing/2014/main" id="{9868A89E-806A-4C87-AEBF-AF47E19DE031}"/>
              </a:ext>
            </a:extLst>
          </p:cNvPr>
          <p:cNvSpPr>
            <a:spLocks noChangeArrowheads="1"/>
          </p:cNvSpPr>
          <p:nvPr/>
        </p:nvSpPr>
        <p:spPr bwMode="auto">
          <a:xfrm rot="442538">
            <a:off x="595379" y="3138742"/>
            <a:ext cx="4583113" cy="369888"/>
          </a:xfrm>
          <a:prstGeom prst="rect">
            <a:avLst/>
          </a:prstGeom>
          <a:solidFill>
            <a:srgbClr val="808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SzPct val="95000"/>
              <a:buFont typeface="Wingdings" panose="05000000000000000000" pitchFamily="2" charset="2"/>
              <a:buChar char="ª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ª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Projectleden hebben te veel aan hun hoofd</a:t>
            </a:r>
          </a:p>
        </p:txBody>
      </p:sp>
      <p:sp>
        <p:nvSpPr>
          <p:cNvPr id="13" name="Rectangle 17">
            <a:extLst>
              <a:ext uri="{FF2B5EF4-FFF2-40B4-BE49-F238E27FC236}">
                <a16:creationId xmlns:a16="http://schemas.microsoft.com/office/drawing/2014/main" id="{4D6AF54E-181C-4D13-B01F-F58963632692}"/>
              </a:ext>
            </a:extLst>
          </p:cNvPr>
          <p:cNvSpPr>
            <a:spLocks noChangeArrowheads="1"/>
          </p:cNvSpPr>
          <p:nvPr/>
        </p:nvSpPr>
        <p:spPr bwMode="auto">
          <a:xfrm rot="295823">
            <a:off x="6994611" y="2396579"/>
            <a:ext cx="4557712" cy="366713"/>
          </a:xfrm>
          <a:prstGeom prst="rect">
            <a:avLst/>
          </a:prstGeom>
          <a:solidFill>
            <a:srgbClr val="008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SzPct val="95000"/>
              <a:buFont typeface="Wingdings" panose="05000000000000000000" pitchFamily="2" charset="2"/>
              <a:buChar char="ª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ª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Projectmedewerkers willen 'te mooi' maken</a:t>
            </a:r>
          </a:p>
        </p:txBody>
      </p:sp>
      <p:sp>
        <p:nvSpPr>
          <p:cNvPr id="14" name="Rectangle 18">
            <a:extLst>
              <a:ext uri="{FF2B5EF4-FFF2-40B4-BE49-F238E27FC236}">
                <a16:creationId xmlns:a16="http://schemas.microsoft.com/office/drawing/2014/main" id="{0246E0CA-5F0D-4983-BFB1-22C337A40C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3386" y="1821904"/>
            <a:ext cx="4273550" cy="366713"/>
          </a:xfrm>
          <a:prstGeom prst="rect">
            <a:avLst/>
          </a:prstGeom>
          <a:solidFill>
            <a:srgbClr val="CC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SzPct val="95000"/>
              <a:buFont typeface="Wingdings" panose="05000000000000000000" pitchFamily="2" charset="2"/>
              <a:buChar char="ª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ª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Veel kleine afwijkingen maken één grote</a:t>
            </a:r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5105F421-0005-4985-9961-DCE079DEB15D}"/>
              </a:ext>
            </a:extLst>
          </p:cNvPr>
          <p:cNvSpPr>
            <a:spLocks noChangeArrowheads="1"/>
          </p:cNvSpPr>
          <p:nvPr/>
        </p:nvSpPr>
        <p:spPr bwMode="auto">
          <a:xfrm rot="-1357191">
            <a:off x="521140" y="4128176"/>
            <a:ext cx="1784350" cy="366712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SzPct val="95000"/>
              <a:buFont typeface="Wingdings" panose="05000000000000000000" pitchFamily="2" charset="2"/>
              <a:buChar char="ª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ª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Materiaalverlies</a:t>
            </a:r>
          </a:p>
        </p:txBody>
      </p:sp>
      <p:sp>
        <p:nvSpPr>
          <p:cNvPr id="16" name="Rectangle 20">
            <a:extLst>
              <a:ext uri="{FF2B5EF4-FFF2-40B4-BE49-F238E27FC236}">
                <a16:creationId xmlns:a16="http://schemas.microsoft.com/office/drawing/2014/main" id="{801A2E14-C457-4084-ABDD-1D16DFFD8709}"/>
              </a:ext>
            </a:extLst>
          </p:cNvPr>
          <p:cNvSpPr>
            <a:spLocks noChangeArrowheads="1"/>
          </p:cNvSpPr>
          <p:nvPr/>
        </p:nvSpPr>
        <p:spPr bwMode="auto">
          <a:xfrm rot="-1106097">
            <a:off x="2709948" y="4196804"/>
            <a:ext cx="2343150" cy="366713"/>
          </a:xfrm>
          <a:prstGeom prst="rect">
            <a:avLst/>
          </a:prstGeom>
          <a:solidFill>
            <a:srgbClr val="99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SzPct val="95000"/>
              <a:buFont typeface="Wingdings" panose="05000000000000000000" pitchFamily="2" charset="2"/>
              <a:buChar char="ª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ª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Herstellen van fouten</a:t>
            </a:r>
          </a:p>
        </p:txBody>
      </p:sp>
      <p:sp>
        <p:nvSpPr>
          <p:cNvPr id="17" name="Rectangle 21">
            <a:extLst>
              <a:ext uri="{FF2B5EF4-FFF2-40B4-BE49-F238E27FC236}">
                <a16:creationId xmlns:a16="http://schemas.microsoft.com/office/drawing/2014/main" id="{FDCE57B6-5483-4324-91B8-506BFC251616}"/>
              </a:ext>
            </a:extLst>
          </p:cNvPr>
          <p:cNvSpPr>
            <a:spLocks noChangeArrowheads="1"/>
          </p:cNvSpPr>
          <p:nvPr/>
        </p:nvSpPr>
        <p:spPr bwMode="auto">
          <a:xfrm rot="-549720">
            <a:off x="8361448" y="3037929"/>
            <a:ext cx="1746250" cy="366713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SzPct val="95000"/>
              <a:buFont typeface="Wingdings" panose="05000000000000000000" pitchFamily="2" charset="2"/>
              <a:buChar char="ª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ª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Te late levering</a:t>
            </a:r>
          </a:p>
        </p:txBody>
      </p:sp>
      <p:sp>
        <p:nvSpPr>
          <p:cNvPr id="18" name="Rectangle 22">
            <a:extLst>
              <a:ext uri="{FF2B5EF4-FFF2-40B4-BE49-F238E27FC236}">
                <a16:creationId xmlns:a16="http://schemas.microsoft.com/office/drawing/2014/main" id="{1D8E00DF-3427-48DD-8D15-F96423E1AA27}"/>
              </a:ext>
            </a:extLst>
          </p:cNvPr>
          <p:cNvSpPr>
            <a:spLocks noChangeArrowheads="1"/>
          </p:cNvSpPr>
          <p:nvPr/>
        </p:nvSpPr>
        <p:spPr bwMode="auto">
          <a:xfrm rot="-412904">
            <a:off x="5049923" y="4773067"/>
            <a:ext cx="2559050" cy="366712"/>
          </a:xfrm>
          <a:prstGeom prst="rect">
            <a:avLst/>
          </a:prstGeom>
          <a:solidFill>
            <a:srgbClr val="CC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SzPct val="95000"/>
              <a:buFont typeface="Wingdings" panose="05000000000000000000" pitchFamily="2" charset="2"/>
              <a:buChar char="ª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ª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Vergeten voorbereiding</a:t>
            </a:r>
          </a:p>
        </p:txBody>
      </p:sp>
      <p:sp>
        <p:nvSpPr>
          <p:cNvPr id="19" name="Rectangle 23">
            <a:extLst>
              <a:ext uri="{FF2B5EF4-FFF2-40B4-BE49-F238E27FC236}">
                <a16:creationId xmlns:a16="http://schemas.microsoft.com/office/drawing/2014/main" id="{B7FD752D-8DFF-4ED5-8421-22DEC5284172}"/>
              </a:ext>
            </a:extLst>
          </p:cNvPr>
          <p:cNvSpPr>
            <a:spLocks noChangeArrowheads="1"/>
          </p:cNvSpPr>
          <p:nvPr/>
        </p:nvSpPr>
        <p:spPr bwMode="auto">
          <a:xfrm rot="742144">
            <a:off x="3178261" y="5422354"/>
            <a:ext cx="2152650" cy="366713"/>
          </a:xfrm>
          <a:prstGeom prst="rect">
            <a:avLst/>
          </a:prstGeom>
          <a:solidFill>
            <a:srgbClr val="808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SzPct val="95000"/>
              <a:buFont typeface="Wingdings" panose="05000000000000000000" pitchFamily="2" charset="2"/>
              <a:buChar char="ª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ª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Vergeten afwerking</a:t>
            </a:r>
          </a:p>
        </p:txBody>
      </p:sp>
      <p:sp>
        <p:nvSpPr>
          <p:cNvPr id="20" name="Rectangle 24">
            <a:extLst>
              <a:ext uri="{FF2B5EF4-FFF2-40B4-BE49-F238E27FC236}">
                <a16:creationId xmlns:a16="http://schemas.microsoft.com/office/drawing/2014/main" id="{F9B7DC1C-38B0-4B1B-A641-5F153664B1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6912" y="3914802"/>
            <a:ext cx="1454150" cy="366713"/>
          </a:xfrm>
          <a:prstGeom prst="rect">
            <a:avLst/>
          </a:prstGeom>
          <a:solidFill>
            <a:srgbClr val="008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SzPct val="95000"/>
              <a:buFont typeface="Wingdings" panose="05000000000000000000" pitchFamily="2" charset="2"/>
              <a:buChar char="ª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ª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Calamiteiten</a:t>
            </a:r>
          </a:p>
        </p:txBody>
      </p:sp>
      <p:sp>
        <p:nvSpPr>
          <p:cNvPr id="21" name="Rectangle 25">
            <a:extLst>
              <a:ext uri="{FF2B5EF4-FFF2-40B4-BE49-F238E27FC236}">
                <a16:creationId xmlns:a16="http://schemas.microsoft.com/office/drawing/2014/main" id="{FAB9FA9C-85DE-493C-8A3B-C9316C96A71F}"/>
              </a:ext>
            </a:extLst>
          </p:cNvPr>
          <p:cNvSpPr>
            <a:spLocks noChangeArrowheads="1"/>
          </p:cNvSpPr>
          <p:nvPr/>
        </p:nvSpPr>
        <p:spPr bwMode="auto">
          <a:xfrm rot="-928280">
            <a:off x="7353386" y="5349329"/>
            <a:ext cx="2762250" cy="366713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SzPct val="95000"/>
              <a:buFont typeface="Wingdings" panose="05000000000000000000" pitchFamily="2" charset="2"/>
              <a:buChar char="ª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ª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Onduidelijk doel/opdracht</a:t>
            </a:r>
          </a:p>
        </p:txBody>
      </p:sp>
      <p:sp>
        <p:nvSpPr>
          <p:cNvPr id="22" name="Rectangle 26">
            <a:extLst>
              <a:ext uri="{FF2B5EF4-FFF2-40B4-BE49-F238E27FC236}">
                <a16:creationId xmlns:a16="http://schemas.microsoft.com/office/drawing/2014/main" id="{C931B5DB-458A-4E9B-948B-E84D6A7DD417}"/>
              </a:ext>
            </a:extLst>
          </p:cNvPr>
          <p:cNvSpPr>
            <a:spLocks noChangeArrowheads="1"/>
          </p:cNvSpPr>
          <p:nvPr/>
        </p:nvSpPr>
        <p:spPr bwMode="auto">
          <a:xfrm rot="383664">
            <a:off x="8218573" y="4557167"/>
            <a:ext cx="2127250" cy="366712"/>
          </a:xfrm>
          <a:prstGeom prst="rect">
            <a:avLst/>
          </a:prstGeom>
          <a:solidFill>
            <a:srgbClr val="99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SzPct val="95000"/>
              <a:buFont typeface="Wingdings" panose="05000000000000000000" pitchFamily="2" charset="2"/>
              <a:buChar char="ª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ª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Definitiewijzigingen</a:t>
            </a:r>
          </a:p>
        </p:txBody>
      </p:sp>
      <p:sp>
        <p:nvSpPr>
          <p:cNvPr id="23" name="Rectangle 27">
            <a:extLst>
              <a:ext uri="{FF2B5EF4-FFF2-40B4-BE49-F238E27FC236}">
                <a16:creationId xmlns:a16="http://schemas.microsoft.com/office/drawing/2014/main" id="{512030E0-B2EB-491E-A960-4432BFFCBBEC}"/>
              </a:ext>
            </a:extLst>
          </p:cNvPr>
          <p:cNvSpPr>
            <a:spLocks noChangeArrowheads="1"/>
          </p:cNvSpPr>
          <p:nvPr/>
        </p:nvSpPr>
        <p:spPr bwMode="auto">
          <a:xfrm rot="985034">
            <a:off x="9082173" y="3838029"/>
            <a:ext cx="2533650" cy="366713"/>
          </a:xfrm>
          <a:prstGeom prst="rect">
            <a:avLst/>
          </a:prstGeom>
          <a:solidFill>
            <a:srgbClr val="CC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SzPct val="95000"/>
              <a:buFont typeface="Wingdings" panose="05000000000000000000" pitchFamily="2" charset="2"/>
              <a:buChar char="ª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ª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Buitenwereld verandert</a:t>
            </a:r>
          </a:p>
        </p:txBody>
      </p:sp>
      <p:sp>
        <p:nvSpPr>
          <p:cNvPr id="24" name="Rectangle 28">
            <a:extLst>
              <a:ext uri="{FF2B5EF4-FFF2-40B4-BE49-F238E27FC236}">
                <a16:creationId xmlns:a16="http://schemas.microsoft.com/office/drawing/2014/main" id="{7D4FDB63-8B1D-44B1-8742-17E5E138C0E8}"/>
              </a:ext>
            </a:extLst>
          </p:cNvPr>
          <p:cNvSpPr>
            <a:spLocks noChangeArrowheads="1"/>
          </p:cNvSpPr>
          <p:nvPr/>
        </p:nvSpPr>
        <p:spPr bwMode="auto">
          <a:xfrm rot="-325021">
            <a:off x="7210511" y="3693567"/>
            <a:ext cx="1708150" cy="366712"/>
          </a:xfrm>
          <a:prstGeom prst="rect">
            <a:avLst/>
          </a:prstGeom>
          <a:solidFill>
            <a:srgbClr val="808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SzPct val="95000"/>
              <a:buFont typeface="Wingdings" panose="05000000000000000000" pitchFamily="2" charset="2"/>
              <a:buChar char="ª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ª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w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Renteverliezen</a:t>
            </a:r>
          </a:p>
        </p:txBody>
      </p:sp>
    </p:spTree>
    <p:extLst>
      <p:ext uri="{BB962C8B-B14F-4D97-AF65-F5344CB8AC3E}">
        <p14:creationId xmlns:p14="http://schemas.microsoft.com/office/powerpoint/2010/main" val="1400869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6" dur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9" dur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5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8" dur="1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1" dur="1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10 Risico’s – Plan van aanpak</a:t>
            </a:r>
          </a:p>
        </p:txBody>
      </p:sp>
      <p:sp>
        <p:nvSpPr>
          <p:cNvPr id="8" name="Tijdelijke aanduiding voor inhoud 2"/>
          <p:cNvSpPr>
            <a:spLocks noGrp="1"/>
          </p:cNvSpPr>
          <p:nvPr/>
        </p:nvSpPr>
        <p:spPr>
          <a:xfrm>
            <a:off x="1312128" y="1690688"/>
            <a:ext cx="8846773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nl-NL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" name="Rechthoek 3"/>
          <p:cNvSpPr/>
          <p:nvPr/>
        </p:nvSpPr>
        <p:spPr>
          <a:xfrm>
            <a:off x="3048000" y="2889878"/>
            <a:ext cx="6096000" cy="1078244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Risicoanalyse</a:t>
            </a: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kumimoji="0" lang="nl-NL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 is een risico analyse uitgevoerd. Daarin is onderscheid gemaakt tussen interne en externe risico’s</a:t>
            </a: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4271040"/>
      </p:ext>
    </p:extLst>
  </p:cSld>
  <p:clrMapOvr>
    <a:masterClrMapping/>
  </p:clrMapOvr>
</p:sld>
</file>

<file path=ppt/theme/theme1.xml><?xml version="1.0" encoding="utf-8"?>
<a:theme xmlns:a="http://schemas.openxmlformats.org/drawingml/2006/main" name="Thema1">
  <a:themeElements>
    <a:clrScheme name="Aangepast 1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BDEA1A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Kantoor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a1" id="{848D2DA3-4BAC-4590-9F3A-C04EAD61AF1C}" vid="{84936BD3-994A-46F0-BAD8-245BDD45B96D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8E09137C68A74EA55321485504F917" ma:contentTypeVersion="13" ma:contentTypeDescription="Een nieuw document maken." ma:contentTypeScope="" ma:versionID="bd0271150be9f8e9bec974e355b2f8a7">
  <xsd:schema xmlns:xsd="http://www.w3.org/2001/XMLSchema" xmlns:xs="http://www.w3.org/2001/XMLSchema" xmlns:p="http://schemas.microsoft.com/office/2006/metadata/properties" xmlns:ns2="2c4f0c93-2979-4f27-aab2-70de95932352" xmlns:ns3="c6f82ce1-f6df-49a5-8b49-cf8409a27aa4" targetNamespace="http://schemas.microsoft.com/office/2006/metadata/properties" ma:root="true" ma:fieldsID="59377b08247893b8b844217c25199b5d" ns2:_="" ns3:_="">
    <xsd:import namespace="2c4f0c93-2979-4f27-aab2-70de95932352"/>
    <xsd:import namespace="c6f82ce1-f6df-49a5-8b49-cf8409a27aa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f0c93-2979-4f27-aab2-70de9593235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82ce1-f6df-49a5-8b49-cf8409a27a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D7DE6F1-65E5-4742-993C-166C160C650C}">
  <ds:schemaRefs>
    <ds:schemaRef ds:uri="34354c1b-6b8c-435b-ad50-990538c19557"/>
    <ds:schemaRef ds:uri="47a28104-336f-447d-946e-e305ac2bcd4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E0517EB-918A-4F91-B474-4547F2D83E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91CCEDD-14DD-4C38-BFF5-E858974272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4f0c93-2979-4f27-aab2-70de95932352"/>
    <ds:schemaRef ds:uri="c6f82ce1-f6df-49a5-8b49-cf8409a27a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Thema1</Template>
  <TotalTime>3835</TotalTime>
  <Words>269</Words>
  <Application>Microsoft Office PowerPoint</Application>
  <PresentationFormat>Breedbeeld</PresentationFormat>
  <Paragraphs>84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2</vt:i4>
      </vt:variant>
      <vt:variant>
        <vt:lpstr>Diatitels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Symbol</vt:lpstr>
      <vt:lpstr>Wingdings</vt:lpstr>
      <vt:lpstr>Thema1</vt:lpstr>
      <vt:lpstr>Kantoorthema</vt:lpstr>
      <vt:lpstr>PowerPoint-presentatie</vt:lpstr>
      <vt:lpstr>Plan van aanpak</vt:lpstr>
      <vt:lpstr>9 Kosten en baten – Plan van aanpak</vt:lpstr>
      <vt:lpstr>9 Kosten en baten – Plan van aanpak</vt:lpstr>
      <vt:lpstr>10 Risico’s</vt:lpstr>
      <vt:lpstr>Waardoor projecten mislukken</vt:lpstr>
      <vt:lpstr>10 Risico’s – Plan van aanpak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Thomas Noordeloos</dc:creator>
  <cp:lastModifiedBy>Thomas Noordeloos</cp:lastModifiedBy>
  <cp:revision>59</cp:revision>
  <dcterms:created xsi:type="dcterms:W3CDTF">2017-09-05T13:31:36Z</dcterms:created>
  <dcterms:modified xsi:type="dcterms:W3CDTF">2021-09-28T09:07:51Z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0x010100858E09137C68A74EA55321485504F917</vt:lpwstr>
  </property>
</Properties>
</file>